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6439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 소개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0202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JavaScript 런타임 환경으로, 웹 어플리케이션 개발에 널리 사용되고 있습니다. 비동기 I/O와 이벤트 기반 프로그래밍을 통해 빠르고 효율적인 서버 애플리케이션을 구축할 수 있습니다.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102066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109686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085874"/>
            <a:ext cx="171878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작성자: 영빈 손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0785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Node.js의 특징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84548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서버 구축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089809"/>
            <a:ext cx="30346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웹 서버와 같은 네트워크 애플리케이션 구축에 적합합니다.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96" y="484548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7896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데이터 처리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17896" y="6089809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 데이터 처리와 데이터 스트리밍에 뛰어난 성능을 보입니다.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01" y="484548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601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77601" y="6089809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단일 프로세스 기반으로 높은 확장성과 함께 안정적으로 운영할 수 있습니다.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307" y="4845487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307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빠른 실행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7307" y="6089809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C++로 작성된 V8 JavaScript 엔진을 사용하여 빠른 실행 속도를 보장합니다.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727" y="3095387"/>
            <a:ext cx="5266134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 설치 및 환경설정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4727" y="5627132"/>
            <a:ext cx="13280946" cy="22860"/>
          </a:xfrm>
          <a:prstGeom prst="roundRect">
            <a:avLst>
              <a:gd name="adj" fmla="val 759024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3935135" y="4952464"/>
            <a:ext cx="22860" cy="674727"/>
          </a:xfrm>
          <a:prstGeom prst="roundRect">
            <a:avLst>
              <a:gd name="adj" fmla="val 759024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3729752" y="5410260"/>
            <a:ext cx="433745" cy="433745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892748" y="5474910"/>
            <a:ext cx="107752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78430" y="4018598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다운로드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7489" y="4451271"/>
            <a:ext cx="61585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공식 웹사이트에서 Node.js를 다운로드하고 설치합니다.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532" y="5627072"/>
            <a:ext cx="22860" cy="674727"/>
          </a:xfrm>
          <a:prstGeom prst="roundRect">
            <a:avLst>
              <a:gd name="adj" fmla="val 759024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149" y="5410260"/>
            <a:ext cx="433745" cy="433745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229713" y="5474910"/>
            <a:ext cx="17049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46827" y="6494621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버전 관리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35887" y="6927294"/>
            <a:ext cx="615850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nvm(Node Version Manager)을 사용하여 다양한 Node.js 버전을 관리할 수 있습니다.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72048" y="4952464"/>
            <a:ext cx="22860" cy="674727"/>
          </a:xfrm>
          <a:prstGeom prst="roundRect">
            <a:avLst>
              <a:gd name="adj" fmla="val 759024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6665" y="5410260"/>
            <a:ext cx="433745" cy="433745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601325" y="5474910"/>
            <a:ext cx="164425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415224" y="4018598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 설정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04284" y="4451271"/>
            <a:ext cx="615862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Studio Code와 같은 IDE에서 Node.js 개발 환경을 구축합니다.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Node.js의 모듈 시스템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모듈이란?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Node.js의 모듈은 재사용 가능한 코드 단위로, 특정 기능을 캡슐화하여 제공합니다.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모듈 사용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require() 함수를 사용하여 다른 모듈을 가져올 수 있습니다.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모듈 생성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exports 객체를 사용하여 자신만의 모듈을 만들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196"/>
            <a:ext cx="59174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Node.js로 웹 서버 만들기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HTTP 모듈 사용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73653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Node.js의 내장 HTTP 모듈을 사용하여 간단한 웹 서버를 만들 수 있습니다.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요청 처리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6972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클라이언트의 HTTP 요청을 받아 처리하고 응답을 보낼 수 있습니다.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동적 콘텐츠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20291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Node.js의 비동기 처리 능력을 활용하여 실시간으로 동적 콘텐츠를 생성할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080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Node.js의 이벤트 루프와 비동기 처리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702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77475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702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이벤트 기반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188262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이벤트 기반으로 작동하며, 이벤트 루프를 통해 효율적으로 처리합니다.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702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7747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702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188262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파일 입출력, 네트워크 작업 등의 I/O 작업을 비동기적으로 처리합니다.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6886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76131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6886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콜백 함수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17481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비동기 작업의 결과를 처리하기 위해 콜백 함수를 사용합니다.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01641"/>
            <a:ext cx="65046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Node.js의 npm 패키지 관리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3927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npm 소개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44197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Node.js의 기본 패키지 관리자로, 수많은 오픈 소스 패키지를 제공합니다.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3927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패키지 설치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44197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npm install 명령어로 필요한 패키지를 쉽게 설치할 수 있습니다.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568547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478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의존성 관리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271254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package.json 파일을 통해 프로젝트의 종속성을 체계적으로 관리할 수 있습니다.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4568547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383322" y="478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버전 관리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83322" y="527125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패키지의 버전을 지정하여 안정적인 프로젝트 운영이 가능합니다.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0591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Node.js의 실시간 애플리케이션 구축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56253"/>
            <a:ext cx="7627382" cy="3267313"/>
          </a:xfrm>
          <a:prstGeom prst="roundRect">
            <a:avLst>
              <a:gd name="adj" fmla="val 59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3363873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350139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385" y="3501390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 양방향 통신을 위해 WebSocket 프로토콜을 사용할 수 있습니다.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4679037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4816554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Socket.IO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385" y="4816554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 기반의 실시간 채팅 애플리케이션 등을 구축할 수 있습니다.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5647492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578500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 분석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385" y="5785009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실시간 데이터 스트리밍과 이벤트 처리를 통해 실시간 분석이 가능합니다.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2024-11-04T09:40:54Z</dcterms:created>
  <dcterms:modified xsi:type="dcterms:W3CDTF">2024-11-04T09:40:54Z</dcterms:modified>
</cp:coreProperties>
</file>